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0" r:id="rId2"/>
    <p:sldId id="312" r:id="rId3"/>
    <p:sldId id="313" r:id="rId4"/>
    <p:sldId id="311" r:id="rId5"/>
    <p:sldId id="308" r:id="rId6"/>
    <p:sldId id="304" r:id="rId7"/>
    <p:sldId id="296" r:id="rId8"/>
    <p:sldId id="307" r:id="rId9"/>
    <p:sldId id="306" r:id="rId10"/>
    <p:sldId id="295" r:id="rId11"/>
    <p:sldId id="301" r:id="rId12"/>
    <p:sldId id="302" r:id="rId13"/>
    <p:sldId id="300" r:id="rId14"/>
    <p:sldId id="299" r:id="rId15"/>
    <p:sldId id="305" r:id="rId16"/>
    <p:sldId id="297" r:id="rId17"/>
    <p:sldId id="298" r:id="rId18"/>
    <p:sldId id="292" r:id="rId19"/>
    <p:sldId id="294" r:id="rId20"/>
    <p:sldId id="293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242" autoAdjust="0"/>
  </p:normalViewPr>
  <p:slideViewPr>
    <p:cSldViewPr snapToGrid="0">
      <p:cViewPr>
        <p:scale>
          <a:sx n="40" d="100"/>
          <a:sy n="40" d="100"/>
        </p:scale>
        <p:origin x="3480" y="1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9942B-8696-43E6-9863-29C6AA159A67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931AA-CD46-429D-BB42-1339445591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196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7F6245-E7AA-36B0-E853-2E9E6C75B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1455C6A-6B52-7901-93F8-CE51282CD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E1851B-E3E5-F717-2047-39068882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EA0CA3-9443-D126-71CE-D72D7800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7EDB7A-A8CB-C5AE-4A36-8B9F0A8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EEDCB-C215-0287-D931-8EDE3BA4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A8ADC4E-2650-E56B-2D0D-B01D50E67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A10C9D-2C73-C836-2F18-07E0A374F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2D6469-3617-A2AE-1535-116775F7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4C934B-F540-00F7-9843-50B8BE09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071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779C135-E3B4-E443-052D-17B9DFBE7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34B270-6E66-FE7C-1391-6B3382BF2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8C028E-A58B-4981-BC52-9DBF7F1B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43C869-D325-62B6-D13B-2D3AB3F0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869BF7-BC97-03EF-98B9-F3759BCE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98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9CF27-9E95-75A7-37FB-D5D9E928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31B014-69E0-891E-E6A2-6C169692E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E8CB57-1948-FC13-CD28-660C88DD7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2D7ABD-B4FA-DF98-3D19-DDA3AF31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8C1C8A-17B4-BC66-D673-419C4D81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59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83EB07-A945-977D-F9E4-7110CB47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87DF6F-FEC6-4A62-2ACA-44C120B5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B51E7C-5724-F927-C56A-3830F73F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C5C6DD-BD24-3AAA-34CF-33623D6A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E7AAA6-01AF-3DA3-0F17-CF30A688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48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2F018E-33BA-CBD0-2DB4-D07F708F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12110F-4C65-920F-DAB5-4018A81B7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965975C-B4A0-E7CF-833D-BB847E066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8EDC2E-12DF-8473-84A2-516DB949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9F8BA7E-A371-727B-BE20-813967E7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D78E812-2C9E-7533-9C16-B0B93E3B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96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777446-E4F7-3103-F01A-D95BAB58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2716AD-B15A-3D67-C64A-B1065E244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0D0C3D-582B-C467-1CC3-B70F87B39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2C2C460-2278-BAC7-D1CD-59AFC52D8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63FC5B2-7C45-3179-8C39-D2761A10F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4BD5677-B6C9-B7B9-EA18-B7D4C510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DB57240-5BA4-AE28-DBE5-293711717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A4C7F7-51CD-ED38-DFB2-282F3E9A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37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A2A180-7FE0-73AE-BD0A-8D0401AB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86AB8FF-453C-FCD6-C9A3-4DB52D05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39B8E9A-32A5-6E6C-C069-AC92116C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FBB17E-AD38-626E-72AB-0EFC1D2C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385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BC97445-8548-96D1-668E-5571CB26F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B4D0EA-C31F-3112-93FB-6E5A49D05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6BA4F7-85D9-1D6E-0268-CE813773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26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9F72FD-CC72-0697-4DE9-91990F36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AD6EAA-AB4D-E6E3-EA9E-BB9A99CF2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9C8B08-C61F-DC0C-0E0A-8D83B8CCE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3622AA-E6DE-C207-3A3B-4C4F0B32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33BCED-0C7E-0119-60C3-B831227C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A6F719-50CC-F7BA-F12A-17AB9208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68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18FB19-92ED-F308-1328-A993F3D4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ACC6E27-6BD1-46CE-FE30-1D4460CA9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4A1134-91C0-B240-7365-AEC085C52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DC33206-A8C5-0E23-9EB3-4B48DD98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499BF5E-11E2-3C3D-98B2-512756CA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92DBB4-6B5A-6B65-DF14-263E0995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9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936FCAD-71C1-80B8-1526-3C81E883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7C749A-758F-DBD1-B3FB-5910328E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F431C3-8C99-AA27-8748-571C607D5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B0214-79D3-4E95-9DDD-2C987CD5BC3E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4E5238-8B44-9C49-A4B8-815FEA307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5C214F-29D2-E883-A5B4-291DFF121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478580-54F4-4A63-9C50-94C548547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866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C5B60-5651-D05E-FBB5-A62947D6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屋外, 爬虫類, 水, 動物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03733C84-79B2-73BF-EF91-41C5D99E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53" r="17211" b="8453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5" name="グラフィックス 4" descr="しぶき">
            <a:extLst>
              <a:ext uri="{FF2B5EF4-FFF2-40B4-BE49-F238E27FC236}">
                <a16:creationId xmlns:a16="http://schemas.microsoft.com/office/drawing/2014/main" id="{9A478C4A-CFEC-EC13-2093-BD4926E51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3722229-E0A6-A6DA-289F-BA6547898CF2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B0E1E7-9867-3217-7CB9-1A7C8962C945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692580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海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に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まつわる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1033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グリー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DB34B51-AD63-1E3F-D769-BB5103B5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690" r="23970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128D3E8-B160-77AA-4F71-26AE4F6654CA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短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くて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マイナー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な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  <p:pic>
        <p:nvPicPr>
          <p:cNvPr id="3" name="グラフィックス 2" descr="しぶき">
            <a:extLst>
              <a:ext uri="{FF2B5EF4-FFF2-40B4-BE49-F238E27FC236}">
                <a16:creationId xmlns:a16="http://schemas.microsoft.com/office/drawing/2014/main" id="{F7014A67-2084-A1E3-D6C7-F19D0114B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EA0454-11EB-101E-64B1-819AEDEC76B4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305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2F381-4542-08F5-0367-FA51A236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動物, 座る, テーブル, 小さ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B79C228-8CF8-21A6-DE96-2CDB07CB3E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218" b="1089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1DB2E60-1796-42B9-1356-96BA6E509953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短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くて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マイナー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な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  <p:pic>
        <p:nvPicPr>
          <p:cNvPr id="3" name="グラフィックス 2" descr="しぶき">
            <a:extLst>
              <a:ext uri="{FF2B5EF4-FFF2-40B4-BE49-F238E27FC236}">
                <a16:creationId xmlns:a16="http://schemas.microsoft.com/office/drawing/2014/main" id="{38A12150-6F8E-BC8F-597A-F7C955174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B3EEE9A-22C6-D7E8-B178-DFBDD79CA91D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125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1FE41-60A0-198D-F188-E0B5BAB4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動物の目&#10;&#10;AI 生成コンテンツは誤りを含む可能性があります。">
            <a:extLst>
              <a:ext uri="{FF2B5EF4-FFF2-40B4-BE49-F238E27FC236}">
                <a16:creationId xmlns:a16="http://schemas.microsoft.com/office/drawing/2014/main" id="{E91549AD-BE68-40CF-899A-3C7D50025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8739" r="28246" b="924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BEB8D57-72D9-E0DE-1CBC-2A4E15DC698B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短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くて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マイナー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な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  <p:pic>
        <p:nvPicPr>
          <p:cNvPr id="3" name="グラフィックス 2" descr="しぶき">
            <a:extLst>
              <a:ext uri="{FF2B5EF4-FFF2-40B4-BE49-F238E27FC236}">
                <a16:creationId xmlns:a16="http://schemas.microsoft.com/office/drawing/2014/main" id="{BF50AC24-606A-6E88-F719-A4CE618F5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8134F8E-186F-E1F3-172F-D9FC3E5EDB48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550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C46F0-A17B-493A-CA82-FCFE74085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男性の顔の絵&#10;&#10;AI 生成コンテンツは誤りを含む可能性があります。">
            <a:extLst>
              <a:ext uri="{FF2B5EF4-FFF2-40B4-BE49-F238E27FC236}">
                <a16:creationId xmlns:a16="http://schemas.microsoft.com/office/drawing/2014/main" id="{DFACCEBB-57E6-DD85-9875-754E94C0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13" t="17098" r="36684" b="334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94F579B-3E11-3B0D-52A4-001A68DA95BC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短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くて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マイナー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な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  <p:pic>
        <p:nvPicPr>
          <p:cNvPr id="3" name="グラフィックス 2" descr="しぶき">
            <a:extLst>
              <a:ext uri="{FF2B5EF4-FFF2-40B4-BE49-F238E27FC236}">
                <a16:creationId xmlns:a16="http://schemas.microsoft.com/office/drawing/2014/main" id="{DE6F8863-4A29-7C4D-2EDA-89EB86FD2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972EE93-FBBC-64AF-C972-26D4FFDA66A0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17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0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EEB20-C11F-D489-1A8B-1E404C203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A63EAF0-9BFE-F58F-15D5-44A3CC41CCE4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海外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の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  <p:pic>
        <p:nvPicPr>
          <p:cNvPr id="3" name="グラフィックス 2" descr="しぶき">
            <a:extLst>
              <a:ext uri="{FF2B5EF4-FFF2-40B4-BE49-F238E27FC236}">
                <a16:creationId xmlns:a16="http://schemas.microsoft.com/office/drawing/2014/main" id="{184041F8-70D9-41A9-FA2C-A4CC2162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B1807BB-B0B4-42FD-1DBF-E3E8B1156128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17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1009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C1979-7A1D-7988-2CB5-C067243E7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41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BE229-5ACB-06D0-BAEA-CFA15138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目を大きく開けている男性の顔の絵&#10;&#10;AI 生成コンテンツは誤りを含む可能性があります。">
            <a:extLst>
              <a:ext uri="{FF2B5EF4-FFF2-40B4-BE49-F238E27FC236}">
                <a16:creationId xmlns:a16="http://schemas.microsoft.com/office/drawing/2014/main" id="{E4F9E2B3-9B57-4152-EF64-B4598041D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t="15665" r="22417" b="6467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3B0FF1-8A01-ADB5-7A5B-FB30B8F07CA9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短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くて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マイナー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な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  <p:pic>
        <p:nvPicPr>
          <p:cNvPr id="7" name="グラフィックス 6" descr="しぶき">
            <a:extLst>
              <a:ext uri="{FF2B5EF4-FFF2-40B4-BE49-F238E27FC236}">
                <a16:creationId xmlns:a16="http://schemas.microsoft.com/office/drawing/2014/main" id="{DBAAF839-D920-3834-3781-C00A3ECE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6EB045E-F236-E6CD-8302-F314C051B941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15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536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8988C-20EF-119B-3AC6-2E4E6DE2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男性の顔の絵&#10;&#10;AI 生成コンテンツは誤りを含む可能性があります。">
            <a:extLst>
              <a:ext uri="{FF2B5EF4-FFF2-40B4-BE49-F238E27FC236}">
                <a16:creationId xmlns:a16="http://schemas.microsoft.com/office/drawing/2014/main" id="{30D055FB-EE8F-201D-BB48-02D1F428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13" t="17098" r="36684" b="334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3CF968F-9D3A-D3FB-9B99-931BBD6997E1}"/>
              </a:ext>
            </a:extLst>
          </p:cNvPr>
          <p:cNvSpPr>
            <a:spLocks/>
          </p:cNvSpPr>
          <p:nvPr/>
        </p:nvSpPr>
        <p:spPr>
          <a:xfrm flipH="1">
            <a:off x="216566" y="1105469"/>
            <a:ext cx="5879434" cy="5752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254000">
                    <a:schemeClr val="tx1"/>
                  </a:glow>
                </a:effectLst>
              </a:rPr>
              <a:t>海外</a:t>
            </a:r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254000">
                    <a:schemeClr val="tx1"/>
                  </a:glow>
                </a:effectLst>
              </a:rPr>
              <a:t>の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254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254000">
                    <a:schemeClr val="tx1"/>
                  </a:glow>
                </a:effectLst>
              </a:rPr>
              <a:t>怖</a:t>
            </a:r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2540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2540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254000">
                  <a:schemeClr val="tx1"/>
                </a:glow>
              </a:effectLst>
            </a:endParaRPr>
          </a:p>
        </p:txBody>
      </p:sp>
      <p:pic>
        <p:nvPicPr>
          <p:cNvPr id="7" name="グラフィックス 6" descr="しぶき">
            <a:extLst>
              <a:ext uri="{FF2B5EF4-FFF2-40B4-BE49-F238E27FC236}">
                <a16:creationId xmlns:a16="http://schemas.microsoft.com/office/drawing/2014/main" id="{44D754B1-97D2-371D-925C-D1630E4B0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878" y="0"/>
            <a:ext cx="2639060" cy="2639060"/>
          </a:xfrm>
          <a:prstGeom prst="rect">
            <a:avLst/>
          </a:prstGeom>
          <a:effectLst>
            <a:glow rad="254000">
              <a:schemeClr val="tx1"/>
            </a:glo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F98561-E7AD-A9AE-5592-6D71C29D96B3}"/>
              </a:ext>
            </a:extLst>
          </p:cNvPr>
          <p:cNvSpPr/>
          <p:nvPr/>
        </p:nvSpPr>
        <p:spPr>
          <a:xfrm>
            <a:off x="4143878" y="724915"/>
            <a:ext cx="2639060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2540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17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2540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2540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2540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3326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目を大きく開けている男性の顔の絵&#10;&#10;AI 生成コンテンツは誤りを含む可能性があります。">
            <a:extLst>
              <a:ext uri="{FF2B5EF4-FFF2-40B4-BE49-F238E27FC236}">
                <a16:creationId xmlns:a16="http://schemas.microsoft.com/office/drawing/2014/main" id="{E6DEFD68-4E99-1FDB-E22C-37BFC803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t="15665" r="22417" b="6467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7EBCA0E-78A1-D9EB-A4F8-69AE192927E3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254000">
                    <a:schemeClr val="tx1"/>
                  </a:glow>
                </a:effectLst>
              </a:rPr>
              <a:t>短</a:t>
            </a:r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254000">
                    <a:schemeClr val="tx1"/>
                  </a:glow>
                </a:effectLst>
              </a:rPr>
              <a:t>くて</a:t>
            </a:r>
            <a:endParaRPr lang="en-US" altLang="ja-JP" sz="12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2540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マイナーな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254000">
                    <a:schemeClr val="tx1"/>
                  </a:glow>
                </a:effectLst>
              </a:rPr>
              <a:t>怖</a:t>
            </a:r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2540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2540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2540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0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黒い背景とぼやけた写真&#10;&#10;AI 生成コンテンツは誤りを含む可能性があります。">
            <a:extLst>
              <a:ext uri="{FF2B5EF4-FFF2-40B4-BE49-F238E27FC236}">
                <a16:creationId xmlns:a16="http://schemas.microsoft.com/office/drawing/2014/main" id="{26F89A98-D96B-9551-B4FB-828515F82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793" r="20547" b="1346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7A34A5-9A8B-64D7-9883-AA575E8B9D09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短</a:t>
            </a:r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くて</a:t>
            </a:r>
            <a:endParaRPr lang="en-US" altLang="ja-JP" sz="12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190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マイナーな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1905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怖</a:t>
            </a:r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190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287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780B7-49D7-7D99-AD05-BE16D947B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夜空に浮かんでいるcg&#10;&#10;AI 生成コンテンツは誤りを含む可能性があります。">
            <a:extLst>
              <a:ext uri="{FF2B5EF4-FFF2-40B4-BE49-F238E27FC236}">
                <a16:creationId xmlns:a16="http://schemas.microsoft.com/office/drawing/2014/main" id="{80F78177-E941-2FD8-13A6-66F126C4E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1947" r="24173" b="1194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グラフィックス 4" descr="しぶき">
            <a:extLst>
              <a:ext uri="{FF2B5EF4-FFF2-40B4-BE49-F238E27FC236}">
                <a16:creationId xmlns:a16="http://schemas.microsoft.com/office/drawing/2014/main" id="{233A32D3-5507-49A8-FD4F-9D3A1889D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1A58D29-DD2D-6BDB-5EC0-D3BD92E573A2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EBFBF88-9C49-C509-8DF1-0605DEF7CD55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692580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海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に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まつわる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6571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9D06-E124-1061-3EB9-54196D5A7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F5ABCD-DCCB-C759-305B-8E40AFB7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62" r="21013" b="1036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9744B29-A13B-B5B5-BEE8-A3E24EF690FC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短</a:t>
            </a:r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くて</a:t>
            </a:r>
            <a:endParaRPr lang="en-US" altLang="ja-JP" sz="12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190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マイナーな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1905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怖</a:t>
            </a:r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190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190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921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82A78-E668-2C19-4C4D-566D5951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夜空に浮かぶ月の絵&#10;&#10;AI 生成コンテンツは誤りを含む可能性があります。">
            <a:extLst>
              <a:ext uri="{FF2B5EF4-FFF2-40B4-BE49-F238E27FC236}">
                <a16:creationId xmlns:a16="http://schemas.microsoft.com/office/drawing/2014/main" id="{902A1E51-B3E3-C12C-3309-92D57F7D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96" r="21878" b="107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グラフィックス 4" descr="しぶき">
            <a:extLst>
              <a:ext uri="{FF2B5EF4-FFF2-40B4-BE49-F238E27FC236}">
                <a16:creationId xmlns:a16="http://schemas.microsoft.com/office/drawing/2014/main" id="{BBBDFA69-E2D2-FDBA-5493-58D9C0CD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F0205C9-84E4-D7C2-037A-0855C604D783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53BE7D6-DA3D-7A44-FD84-AF46AD2A505E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692580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海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に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まつわる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920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3E87D-6F15-B59F-295A-ED3256792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夕日と木々&#10;&#10;AI 生成コンテンツは誤りを含む可能性があります。">
            <a:extLst>
              <a:ext uri="{FF2B5EF4-FFF2-40B4-BE49-F238E27FC236}">
                <a16:creationId xmlns:a16="http://schemas.microsoft.com/office/drawing/2014/main" id="{708A75FA-8896-6D7F-9CEB-50340E35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96" t="4531" b="4531"/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pic>
        <p:nvPicPr>
          <p:cNvPr id="5" name="グラフィックス 4" descr="しぶき">
            <a:extLst>
              <a:ext uri="{FF2B5EF4-FFF2-40B4-BE49-F238E27FC236}">
                <a16:creationId xmlns:a16="http://schemas.microsoft.com/office/drawing/2014/main" id="{756A0CEB-06C5-2C86-8C3C-CE3189149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80BEA5B-A2EE-5324-D5F2-981259A8FD3D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D023842-D2FC-48C4-CA91-637A0BBCFC32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692580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山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に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まつわる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78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35932-0019-8DD8-A27E-2973F5F38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暗い場所にいるスーツ姿の男性&#10;&#10;AI 生成コンテンツは誤りを含む可能性があります。">
            <a:extLst>
              <a:ext uri="{FF2B5EF4-FFF2-40B4-BE49-F238E27FC236}">
                <a16:creationId xmlns:a16="http://schemas.microsoft.com/office/drawing/2014/main" id="{CBA6E65D-EDD7-3157-6740-A4C01C5E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748" b="104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C6355E5-CC62-9DB0-E8C6-5B3DB2D1950C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短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くて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マイナー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な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  <p:pic>
        <p:nvPicPr>
          <p:cNvPr id="5" name="グラフィックス 4" descr="しぶき">
            <a:extLst>
              <a:ext uri="{FF2B5EF4-FFF2-40B4-BE49-F238E27FC236}">
                <a16:creationId xmlns:a16="http://schemas.microsoft.com/office/drawing/2014/main" id="{8ABE4A9A-EF7D-C95C-BC91-A25CEC6A3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5EFBFD-8133-927E-7BAF-A8D22672964A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470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目を大きく開けている男性の白黒写真&#10;&#10;AI 生成コンテンツは誤りを含む可能性があります。">
            <a:extLst>
              <a:ext uri="{FF2B5EF4-FFF2-40B4-BE49-F238E27FC236}">
                <a16:creationId xmlns:a16="http://schemas.microsoft.com/office/drawing/2014/main" id="{2D044663-19F4-FC4D-D722-6FD7B9B8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29" r="23522" b="15711"/>
          <a:stretch>
            <a:fillRect/>
          </a:stretch>
        </p:blipFill>
        <p:spPr>
          <a:xfrm>
            <a:off x="-3" y="-1"/>
            <a:ext cx="12192003" cy="68580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86AC6C6-F945-F94E-3D98-37F76360ECDF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短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くて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マイナー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な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  <p:pic>
        <p:nvPicPr>
          <p:cNvPr id="7" name="グラフィックス 6" descr="しぶき">
            <a:extLst>
              <a:ext uri="{FF2B5EF4-FFF2-40B4-BE49-F238E27FC236}">
                <a16:creationId xmlns:a16="http://schemas.microsoft.com/office/drawing/2014/main" id="{288BA268-5DF4-D6B9-A1DD-0D19C7C32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E12381-7125-35DF-8CBB-3D15BC71930B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416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54C3A3-7A57-CA63-0351-17F9B08B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17" t="5015" r="30951" b="35838"/>
          <a:stretch>
            <a:fillRect/>
          </a:stretch>
        </p:blipFill>
        <p:spPr>
          <a:xfrm>
            <a:off x="0" y="1"/>
            <a:ext cx="1219237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BCF0FAD-1D19-D1F1-6740-E98A115D33EA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短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くて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マイナー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な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  <p:pic>
        <p:nvPicPr>
          <p:cNvPr id="5" name="グラフィックス 4" descr="しぶき">
            <a:extLst>
              <a:ext uri="{FF2B5EF4-FFF2-40B4-BE49-F238E27FC236}">
                <a16:creationId xmlns:a16="http://schemas.microsoft.com/office/drawing/2014/main" id="{8A6971B5-E76E-8BB4-307E-1C7093B1B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844FEC3-EB6D-7EF5-80EE-F3CBEEB6D753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150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610C1-5A5F-8714-7344-0901F6FE7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人の顔&#10;&#10;AI 生成コンテンツは誤りを含む可能性があります。">
            <a:extLst>
              <a:ext uri="{FF2B5EF4-FFF2-40B4-BE49-F238E27FC236}">
                <a16:creationId xmlns:a16="http://schemas.microsoft.com/office/drawing/2014/main" id="{B638A50B-A9CF-4881-E801-C20CB47D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48" t="6597" r="27929" b="29848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BC0A29F-D15C-DA39-4163-05A6825E4398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短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くて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マイナー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な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  <p:pic>
        <p:nvPicPr>
          <p:cNvPr id="7" name="グラフィックス 6" descr="しぶき">
            <a:extLst>
              <a:ext uri="{FF2B5EF4-FFF2-40B4-BE49-F238E27FC236}">
                <a16:creationId xmlns:a16="http://schemas.microsoft.com/office/drawing/2014/main" id="{6B4BB8EC-9AD7-B8BC-2DF8-D04ABF8B6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439A1B-6293-57E7-89BA-F51409043CCC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1456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89BE6-0FF1-35D9-C4D2-7D6AFB349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スーツを着た男性の白黒写真&#10;&#10;AI 生成コンテンツは誤りを含む可能性があります。">
            <a:extLst>
              <a:ext uri="{FF2B5EF4-FFF2-40B4-BE49-F238E27FC236}">
                <a16:creationId xmlns:a16="http://schemas.microsoft.com/office/drawing/2014/main" id="{063A17ED-62E6-54D9-F078-5AB63093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24" r="24805" b="1530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F75436-C034-1D47-B693-DECC3163FF21}"/>
              </a:ext>
            </a:extLst>
          </p:cNvPr>
          <p:cNvSpPr>
            <a:spLocks/>
          </p:cNvSpPr>
          <p:nvPr/>
        </p:nvSpPr>
        <p:spPr>
          <a:xfrm flipH="1">
            <a:off x="216566" y="0"/>
            <a:ext cx="58794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短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くて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  <a:p>
            <a:r>
              <a:rPr lang="ja-JP" altLang="en-US" sz="10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マイナー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81000">
                    <a:schemeClr val="tx1"/>
                  </a:glow>
                </a:effectLst>
              </a:rPr>
              <a:t>な</a:t>
            </a:r>
            <a:endParaRPr lang="en-US" altLang="ja-JP" sz="8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81000">
                  <a:schemeClr val="tx1"/>
                </a:glow>
              </a:effectLst>
            </a:endParaRPr>
          </a:p>
          <a:p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怖</a:t>
            </a:r>
            <a:r>
              <a:rPr lang="ja-JP" altLang="en-US" sz="80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い</a:t>
            </a:r>
            <a:r>
              <a:rPr lang="ja-JP" altLang="en-US" sz="17500" b="1" spc="-2000" dirty="0">
                <a:gradFill>
                  <a:gsLst>
                    <a:gs pos="0">
                      <a:srgbClr val="FF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>
                  <a:glow rad="317500">
                    <a:schemeClr val="tx1"/>
                  </a:glow>
                </a:effectLst>
              </a:rPr>
              <a:t>話</a:t>
            </a:r>
            <a:endParaRPr lang="en-US" altLang="ja-JP" sz="10000" b="1" spc="-2000" dirty="0">
              <a:gradFill>
                <a:gsLst>
                  <a:gs pos="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effectLst>
                <a:glow rad="317500">
                  <a:schemeClr val="tx1"/>
                </a:glow>
              </a:effectLst>
            </a:endParaRPr>
          </a:p>
        </p:txBody>
      </p:sp>
      <p:pic>
        <p:nvPicPr>
          <p:cNvPr id="7" name="グラフィックス 6" descr="しぶき">
            <a:extLst>
              <a:ext uri="{FF2B5EF4-FFF2-40B4-BE49-F238E27FC236}">
                <a16:creationId xmlns:a16="http://schemas.microsoft.com/office/drawing/2014/main" id="{535919F6-DBD7-887B-0762-8FF7279DD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624" y="4765249"/>
            <a:ext cx="2092751" cy="2092751"/>
          </a:xfrm>
          <a:prstGeom prst="rect">
            <a:avLst/>
          </a:prstGeom>
          <a:effectLst>
            <a:glow rad="317500">
              <a:schemeClr val="tx1"/>
            </a:glo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519467-F0DF-8617-5237-9E47A9C3E747}"/>
              </a:ext>
            </a:extLst>
          </p:cNvPr>
          <p:cNvSpPr/>
          <p:nvPr/>
        </p:nvSpPr>
        <p:spPr>
          <a:xfrm>
            <a:off x="5049623" y="5217009"/>
            <a:ext cx="2092751" cy="1189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4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317500">
                    <a:schemeClr val="tx1"/>
                  </a:glo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話</a:t>
            </a:r>
            <a:endParaRPr kumimoji="1" lang="ja-JP" altLang="en-US" sz="4000" b="1" dirty="0">
              <a:solidFill>
                <a:schemeClr val="bg1"/>
              </a:solidFill>
              <a:effectLst>
                <a:glow rad="317500">
                  <a:schemeClr val="tx1"/>
                </a:glo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19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125</Words>
  <Application>Microsoft Office PowerPoint</Application>
  <PresentationFormat>ワイド画面</PresentationFormat>
  <Paragraphs>67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HGS明朝B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正人 小竹</dc:creator>
  <cp:lastModifiedBy>正人 小竹</cp:lastModifiedBy>
  <cp:revision>147</cp:revision>
  <dcterms:created xsi:type="dcterms:W3CDTF">2025-04-10T13:53:11Z</dcterms:created>
  <dcterms:modified xsi:type="dcterms:W3CDTF">2026-02-11T01:39:21Z</dcterms:modified>
</cp:coreProperties>
</file>